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7" r:id="rId17"/>
    <p:sldId id="279" r:id="rId18"/>
    <p:sldId id="280" r:id="rId19"/>
    <p:sldId id="281" r:id="rId20"/>
    <p:sldId id="291" r:id="rId21"/>
    <p:sldId id="294" r:id="rId22"/>
    <p:sldId id="295" r:id="rId23"/>
    <p:sldId id="296" r:id="rId24"/>
    <p:sldId id="323" r:id="rId25"/>
    <p:sldId id="328" r:id="rId26"/>
    <p:sldId id="329" r:id="rId27"/>
    <p:sldId id="330" r:id="rId28"/>
    <p:sldId id="331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79" r:id="rId46"/>
    <p:sldId id="382" r:id="rId47"/>
    <p:sldId id="349" r:id="rId48"/>
    <p:sldId id="350" r:id="rId49"/>
    <p:sldId id="351" r:id="rId50"/>
    <p:sldId id="352" r:id="rId51"/>
    <p:sldId id="353" r:id="rId52"/>
    <p:sldId id="355" r:id="rId53"/>
    <p:sldId id="356" r:id="rId54"/>
    <p:sldId id="357" r:id="rId55"/>
    <p:sldId id="360" r:id="rId56"/>
    <p:sldId id="361" r:id="rId57"/>
    <p:sldId id="362" r:id="rId58"/>
    <p:sldId id="393" r:id="rId59"/>
    <p:sldId id="407" r:id="rId60"/>
  </p:sldIdLst>
  <p:sldSz cx="9144000" cy="6858000" type="screen4x3"/>
  <p:notesSz cx="9144000" cy="6858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9" d="100"/>
          <a:sy n="149" d="100"/>
        </p:scale>
        <p:origin x="206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904578" y="1"/>
            <a:ext cx="8890" cy="6858000"/>
          </a:xfrm>
          <a:custGeom>
            <a:avLst/>
            <a:gdLst/>
            <a:ahLst/>
            <a:cxnLst/>
            <a:rect l="l" t="t" r="r" b="b"/>
            <a:pathLst>
              <a:path w="8890" h="6858000">
                <a:moveTo>
                  <a:pt x="0" y="6857998"/>
                </a:moveTo>
                <a:lnTo>
                  <a:pt x="8830" y="6857998"/>
                </a:lnTo>
                <a:lnTo>
                  <a:pt x="8830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1F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"/>
            <a:ext cx="8584565" cy="6858000"/>
          </a:xfrm>
          <a:custGeom>
            <a:avLst/>
            <a:gdLst/>
            <a:ahLst/>
            <a:cxnLst/>
            <a:rect l="l" t="t" r="r" b="b"/>
            <a:pathLst>
              <a:path w="8584565" h="6858000">
                <a:moveTo>
                  <a:pt x="0" y="6857998"/>
                </a:moveTo>
                <a:lnTo>
                  <a:pt x="8584538" y="6857998"/>
                </a:lnTo>
                <a:lnTo>
                  <a:pt x="858453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1F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584538" y="1"/>
            <a:ext cx="311785" cy="6858000"/>
          </a:xfrm>
          <a:custGeom>
            <a:avLst/>
            <a:gdLst/>
            <a:ahLst/>
            <a:cxnLst/>
            <a:rect l="l" t="t" r="r" b="b"/>
            <a:pathLst>
              <a:path w="311784" h="6858000">
                <a:moveTo>
                  <a:pt x="0" y="6857998"/>
                </a:moveTo>
                <a:lnTo>
                  <a:pt x="311209" y="6857998"/>
                </a:lnTo>
                <a:lnTo>
                  <a:pt x="311209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AA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970262" y="0"/>
            <a:ext cx="173990" cy="6858000"/>
          </a:xfrm>
          <a:custGeom>
            <a:avLst/>
            <a:gdLst/>
            <a:ahLst/>
            <a:cxnLst/>
            <a:rect l="l" t="t" r="r" b="b"/>
            <a:pathLst>
              <a:path w="173990" h="6858000">
                <a:moveTo>
                  <a:pt x="0" y="6857999"/>
                </a:moveTo>
                <a:lnTo>
                  <a:pt x="0" y="0"/>
                </a:lnTo>
                <a:lnTo>
                  <a:pt x="173736" y="0"/>
                </a:lnTo>
                <a:lnTo>
                  <a:pt x="173736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AAC4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895747" y="0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0" y="0"/>
                </a:moveTo>
                <a:lnTo>
                  <a:pt x="76200" y="0"/>
                </a:lnTo>
                <a:lnTo>
                  <a:pt x="762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86294" y="191192"/>
            <a:ext cx="7560425" cy="56942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8" y="0"/>
                </a:lnTo>
                <a:lnTo>
                  <a:pt x="9143998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rgbClr val="F1F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62798" y="137160"/>
            <a:ext cx="228600" cy="5257800"/>
          </a:xfrm>
          <a:custGeom>
            <a:avLst/>
            <a:gdLst/>
            <a:ahLst/>
            <a:cxnLst/>
            <a:rect l="l" t="t" r="r" b="b"/>
            <a:pathLst>
              <a:path w="228600" h="5257800">
                <a:moveTo>
                  <a:pt x="0" y="0"/>
                </a:moveTo>
                <a:lnTo>
                  <a:pt x="228600" y="0"/>
                </a:lnTo>
                <a:lnTo>
                  <a:pt x="228600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solidFill>
            <a:srgbClr val="FAA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67598" y="133351"/>
            <a:ext cx="1447800" cy="5257800"/>
          </a:xfrm>
          <a:custGeom>
            <a:avLst/>
            <a:gdLst/>
            <a:ahLst/>
            <a:cxnLst/>
            <a:rect l="l" t="t" r="r" b="b"/>
            <a:pathLst>
              <a:path w="1447800" h="5257800">
                <a:moveTo>
                  <a:pt x="0" y="0"/>
                </a:moveTo>
                <a:lnTo>
                  <a:pt x="1447800" y="0"/>
                </a:lnTo>
                <a:lnTo>
                  <a:pt x="1447800" y="5257798"/>
                </a:lnTo>
                <a:lnTo>
                  <a:pt x="0" y="5257798"/>
                </a:lnTo>
                <a:lnTo>
                  <a:pt x="0" y="0"/>
                </a:lnTo>
                <a:close/>
              </a:path>
            </a:pathLst>
          </a:custGeom>
          <a:solidFill>
            <a:srgbClr val="AAC4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5467350"/>
            <a:ext cx="8673465" cy="1238250"/>
          </a:xfrm>
          <a:custGeom>
            <a:avLst/>
            <a:gdLst/>
            <a:ahLst/>
            <a:cxnLst/>
            <a:rect l="l" t="t" r="r" b="b"/>
            <a:pathLst>
              <a:path w="8673465" h="1238250">
                <a:moveTo>
                  <a:pt x="0" y="0"/>
                </a:moveTo>
                <a:lnTo>
                  <a:pt x="8672944" y="0"/>
                </a:lnTo>
                <a:lnTo>
                  <a:pt x="8672944" y="1238249"/>
                </a:lnTo>
                <a:lnTo>
                  <a:pt x="0" y="1238249"/>
                </a:lnTo>
                <a:lnTo>
                  <a:pt x="0" y="0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24473" y="5708015"/>
            <a:ext cx="382142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FFFF"/>
                </a:solidFill>
                <a:latin typeface="Calibri"/>
                <a:cs typeface="Calibri"/>
              </a:rPr>
              <a:t>NASA</a:t>
            </a:r>
            <a:r>
              <a:rPr sz="4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Calibri"/>
                <a:cs typeface="Calibri"/>
              </a:rPr>
              <a:t>soldering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0" y="152401"/>
            <a:ext cx="6858000" cy="5238750"/>
          </a:xfrm>
          <a:custGeom>
            <a:avLst/>
            <a:gdLst/>
            <a:ahLst/>
            <a:cxnLst/>
            <a:rect l="l" t="t" r="r" b="b"/>
            <a:pathLst>
              <a:path w="6858000" h="5238750">
                <a:moveTo>
                  <a:pt x="0" y="0"/>
                </a:moveTo>
                <a:lnTo>
                  <a:pt x="6857998" y="0"/>
                </a:lnTo>
                <a:lnTo>
                  <a:pt x="6857998" y="5238748"/>
                </a:lnTo>
                <a:lnTo>
                  <a:pt x="0" y="52387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600" y="485787"/>
            <a:ext cx="6857998" cy="4571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5167" y="5946139"/>
            <a:ext cx="6650355" cy="7086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533650" marR="5080" indent="-2521585">
              <a:lnSpc>
                <a:spcPts val="2500"/>
              </a:lnSpc>
              <a:spcBef>
                <a:spcPts val="5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Small </a:t>
            </a:r>
            <a:r>
              <a:rPr lang="da-DK" sz="2400" spc="5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50" dirty="0">
                <a:solidFill>
                  <a:srgbClr val="1F497D"/>
                </a:solidFill>
                <a:latin typeface="Calibri"/>
                <a:cs typeface="Calibri"/>
              </a:rPr>
              <a:t>p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takes longer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to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heat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parts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to the 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mel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ng 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temperature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36833" y="5946139"/>
            <a:ext cx="6666230" cy="7086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038350" marR="5080" indent="-2026285">
              <a:lnSpc>
                <a:spcPts val="2500"/>
              </a:lnSpc>
              <a:spcBef>
                <a:spcPts val="5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Larger </a:t>
            </a:r>
            <a:r>
              <a:rPr lang="da-DK" sz="2400" spc="5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50" dirty="0">
                <a:solidFill>
                  <a:srgbClr val="1F497D"/>
                </a:solidFill>
                <a:latin typeface="Calibri"/>
                <a:cs typeface="Calibri"/>
              </a:rPr>
              <a:t>p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takes less </a:t>
            </a:r>
            <a:r>
              <a:rPr lang="da-DK" sz="2400" spc="3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30" dirty="0">
                <a:solidFill>
                  <a:srgbClr val="1F497D"/>
                </a:solidFill>
                <a:latin typeface="Calibri"/>
                <a:cs typeface="Calibri"/>
              </a:rPr>
              <a:t>me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to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heat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same part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to the  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mel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ng</a:t>
            </a:r>
            <a:r>
              <a:rPr sz="2400" spc="-4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temperature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91220" y="5976620"/>
            <a:ext cx="1957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Proper sized</a:t>
            </a:r>
            <a:r>
              <a:rPr sz="2400" spc="-6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lang="da-DK" sz="2400" spc="5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50" dirty="0">
                <a:solidFill>
                  <a:srgbClr val="1F497D"/>
                </a:solidFill>
                <a:latin typeface="Calibri"/>
                <a:cs typeface="Calibri"/>
              </a:rPr>
              <a:t>p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61340" y="5976620"/>
            <a:ext cx="50171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0" dirty="0" err="1">
                <a:solidFill>
                  <a:srgbClr val="1F497D"/>
                </a:solidFill>
                <a:latin typeface="Calibri"/>
                <a:cs typeface="Calibri"/>
              </a:rPr>
              <a:t>Discolora</a:t>
            </a:r>
            <a:r>
              <a:rPr lang="da-DK" sz="2400" spc="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0" dirty="0">
                <a:solidFill>
                  <a:srgbClr val="1F497D"/>
                </a:solidFill>
                <a:latin typeface="Calibri"/>
                <a:cs typeface="Calibri"/>
              </a:rPr>
              <a:t>on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burn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to </a:t>
            </a:r>
            <a:r>
              <a:rPr sz="2400" spc="5" dirty="0">
                <a:solidFill>
                  <a:srgbClr val="1F497D"/>
                </a:solidFill>
                <a:latin typeface="Calibri"/>
                <a:cs typeface="Calibri"/>
              </a:rPr>
              <a:t>insula</a:t>
            </a:r>
            <a:r>
              <a:rPr lang="da-DK" sz="2400" spc="5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5" dirty="0">
                <a:solidFill>
                  <a:srgbClr val="1F497D"/>
                </a:solidFill>
                <a:latin typeface="Calibri"/>
                <a:cs typeface="Calibri"/>
              </a:rPr>
              <a:t>on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4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42849" y="5976620"/>
            <a:ext cx="4454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Cut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or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nicked leads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or wires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59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0791" y="5976620"/>
            <a:ext cx="7138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Preferred 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nning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of stranded wire with heat sink</a:t>
            </a:r>
            <a:r>
              <a:rPr sz="2400" spc="5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 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41931" y="5976620"/>
            <a:ext cx="4856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Minimum </a:t>
            </a:r>
            <a:r>
              <a:rPr sz="2400" spc="5" dirty="0">
                <a:solidFill>
                  <a:srgbClr val="1F497D"/>
                </a:solidFill>
                <a:latin typeface="Calibri"/>
                <a:cs typeface="Calibri"/>
              </a:rPr>
              <a:t>insula</a:t>
            </a:r>
            <a:r>
              <a:rPr lang="da-DK" sz="2400" spc="5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5" dirty="0">
                <a:solidFill>
                  <a:srgbClr val="1F497D"/>
                </a:solidFill>
                <a:latin typeface="Calibri"/>
                <a:cs typeface="Calibri"/>
              </a:rPr>
              <a:t>on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clearance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</a:t>
            </a:r>
            <a:r>
              <a:rPr sz="2400" spc="-459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53614" y="5976620"/>
            <a:ext cx="4832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Preferred </a:t>
            </a:r>
            <a:r>
              <a:rPr sz="2400" spc="5" dirty="0">
                <a:solidFill>
                  <a:srgbClr val="1F497D"/>
                </a:solidFill>
                <a:latin typeface="Calibri"/>
                <a:cs typeface="Calibri"/>
              </a:rPr>
              <a:t>insula</a:t>
            </a:r>
            <a:r>
              <a:rPr lang="da-DK" sz="2400" spc="5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5" dirty="0">
                <a:solidFill>
                  <a:srgbClr val="1F497D"/>
                </a:solidFill>
                <a:latin typeface="Calibri"/>
                <a:cs typeface="Calibri"/>
              </a:rPr>
              <a:t>on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clearance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</a:t>
            </a:r>
            <a:r>
              <a:rPr sz="2400" spc="-459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61936" y="5976620"/>
            <a:ext cx="5015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Disturbed/Fractured </a:t>
            </a:r>
            <a:r>
              <a:rPr sz="2400" spc="5" dirty="0" err="1">
                <a:solidFill>
                  <a:srgbClr val="1F497D"/>
                </a:solidFill>
                <a:latin typeface="Calibri"/>
                <a:cs typeface="Calibri"/>
              </a:rPr>
              <a:t>connec</a:t>
            </a:r>
            <a:r>
              <a:rPr lang="da-DK" sz="2400" spc="5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5" dirty="0">
                <a:solidFill>
                  <a:srgbClr val="1F497D"/>
                </a:solidFill>
                <a:latin typeface="Calibri"/>
                <a:cs typeface="Calibri"/>
              </a:rPr>
              <a:t>on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</a:t>
            </a:r>
            <a:r>
              <a:rPr sz="2400" spc="-48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8459" y="5976620"/>
            <a:ext cx="4463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Axial component 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moun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ng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5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4774" y="5976620"/>
            <a:ext cx="6269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Axial component not seated against board</a:t>
            </a:r>
            <a:r>
              <a:rPr sz="2400" spc="2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 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76696" y="5976620"/>
            <a:ext cx="2186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Blowhole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41646" y="5976620"/>
            <a:ext cx="3456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Tin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and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Lead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=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60/40</a:t>
            </a:r>
            <a:r>
              <a:rPr sz="2400" spc="-4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solder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06846" y="5976620"/>
            <a:ext cx="3126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Preferred solder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95163" y="5976620"/>
            <a:ext cx="3149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Minimum solder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57149" y="5976620"/>
            <a:ext cx="3025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Excessive solder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38745" y="5976620"/>
            <a:ext cx="2262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0" dirty="0">
                <a:solidFill>
                  <a:srgbClr val="1F497D"/>
                </a:solidFill>
                <a:latin typeface="Calibri"/>
                <a:cs typeface="Calibri"/>
              </a:rPr>
              <a:t>Lifed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pad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</a:t>
            </a:r>
            <a:r>
              <a:rPr sz="2400" spc="-4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87448" y="5976620"/>
            <a:ext cx="2765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Clinched lead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</a:t>
            </a:r>
            <a:r>
              <a:rPr sz="2400" spc="-44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45552" y="5976620"/>
            <a:ext cx="4048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Cold solder, non </a:t>
            </a:r>
            <a:r>
              <a:rPr sz="2400" spc="80" dirty="0">
                <a:solidFill>
                  <a:srgbClr val="1F497D"/>
                </a:solidFill>
                <a:latin typeface="Calibri"/>
                <a:cs typeface="Calibri"/>
              </a:rPr>
              <a:t>weQng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</a:t>
            </a:r>
            <a:r>
              <a:rPr sz="2400" spc="-459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8481" y="5976620"/>
            <a:ext cx="552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Minimum solder (should cover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pad)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</a:t>
            </a:r>
            <a:r>
              <a:rPr sz="2400" spc="-44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48815" y="5976620"/>
            <a:ext cx="18421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Grainy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7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28128" y="5976620"/>
            <a:ext cx="3083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Disturbed solder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00942" y="5976620"/>
            <a:ext cx="35382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Tin/Lead 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ra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o/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mel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ng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point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20575" y="5976620"/>
            <a:ext cx="2498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Overheated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59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17351" y="5976620"/>
            <a:ext cx="1704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Rosin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38745" y="5976620"/>
            <a:ext cx="2262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0" dirty="0">
                <a:solidFill>
                  <a:srgbClr val="1F497D"/>
                </a:solidFill>
                <a:latin typeface="Calibri"/>
                <a:cs typeface="Calibri"/>
              </a:rPr>
              <a:t>Lifed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pad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</a:t>
            </a:r>
            <a:r>
              <a:rPr sz="2400" spc="-4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76409" y="5976620"/>
            <a:ext cx="5587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T05 transistor component 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moun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ng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</a:t>
            </a:r>
            <a:r>
              <a:rPr sz="2400" spc="-48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72243" y="5976620"/>
            <a:ext cx="3194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Reversed polarity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970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7872" y="5976620"/>
            <a:ext cx="59842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Ver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cal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mounted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axial lead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component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4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243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90462" y="5976620"/>
            <a:ext cx="4559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Solder bridge between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leads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</a:t>
            </a:r>
            <a:r>
              <a:rPr sz="2400" spc="-45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90462" y="5976620"/>
            <a:ext cx="4559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Solder bridge between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leads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</a:t>
            </a:r>
            <a:r>
              <a:rPr sz="2400" spc="-45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76336" y="5976620"/>
            <a:ext cx="1987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Tin/Lead</a:t>
            </a:r>
            <a:r>
              <a:rPr sz="2400" spc="-5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Fusion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70283" y="5976620"/>
            <a:ext cx="4799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Solder </a:t>
            </a:r>
            <a:r>
              <a:rPr sz="2400" spc="5" dirty="0">
                <a:solidFill>
                  <a:srgbClr val="1F497D"/>
                </a:solidFill>
                <a:latin typeface="Calibri"/>
                <a:cs typeface="Calibri"/>
              </a:rPr>
              <a:t>splashes/splaaers/balls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 </a:t>
            </a:r>
            <a:r>
              <a:rPr sz="2400" spc="-4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55650" y="5976620"/>
            <a:ext cx="20281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Pin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hole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8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45354" y="5976620"/>
            <a:ext cx="4848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Solder spikes, peaks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and icicles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 </a:t>
            </a:r>
            <a:r>
              <a:rPr sz="2400" spc="-46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57236" y="5976620"/>
            <a:ext cx="4025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2400" spc="-5" dirty="0">
                <a:solidFill>
                  <a:srgbClr val="1F497D"/>
                </a:solidFill>
                <a:latin typeface="Calibri"/>
                <a:cs typeface="Calibri"/>
              </a:rPr>
              <a:t>S</a:t>
            </a:r>
            <a:r>
              <a:rPr sz="2400" spc="25" dirty="0">
                <a:solidFill>
                  <a:srgbClr val="1F497D"/>
                </a:solidFill>
                <a:latin typeface="Calibri"/>
                <a:cs typeface="Calibri"/>
              </a:rPr>
              <a:t>tress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lines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6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91864" y="5976620"/>
            <a:ext cx="3556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Preferred 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moun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ng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7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38584" y="5976620"/>
            <a:ext cx="2462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Toe up/curl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59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41436" y="5976620"/>
            <a:ext cx="3256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Scratches on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pads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5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Reject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2841" y="5976620"/>
            <a:ext cx="4814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Ver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cal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component 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moun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ng </a:t>
            </a:r>
            <a:r>
              <a:rPr sz="2400" spc="-490" dirty="0">
                <a:solidFill>
                  <a:srgbClr val="1F497D"/>
                </a:solidFill>
                <a:latin typeface="Calibri"/>
                <a:cs typeface="Calibri"/>
              </a:rPr>
              <a:t>-­‐        </a:t>
            </a:r>
            <a:r>
              <a:rPr sz="2400" spc="-484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Accept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36412" y="5976620"/>
            <a:ext cx="5066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63/37 </a:t>
            </a:r>
            <a:r>
              <a:rPr sz="2400" spc="10" dirty="0" err="1">
                <a:solidFill>
                  <a:srgbClr val="1F497D"/>
                </a:solidFill>
                <a:latin typeface="Calibri"/>
                <a:cs typeface="Calibri"/>
              </a:rPr>
              <a:t>Eutec</a:t>
            </a:r>
            <a:r>
              <a:rPr lang="da-DK" sz="2400" spc="1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10" dirty="0">
                <a:solidFill>
                  <a:srgbClr val="1F497D"/>
                </a:solidFill>
                <a:latin typeface="Calibri"/>
                <a:cs typeface="Calibri"/>
              </a:rPr>
              <a:t>c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solder </a:t>
            </a:r>
            <a:r>
              <a:rPr sz="2400" dirty="0">
                <a:solidFill>
                  <a:srgbClr val="1F497D"/>
                </a:solidFill>
                <a:latin typeface="Calibri"/>
                <a:cs typeface="Calibri"/>
              </a:rPr>
              <a:t>liquid</a:t>
            </a:r>
            <a:r>
              <a:rPr sz="2400" spc="-4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temperature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2209" y="5976620"/>
            <a:ext cx="6355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60/40 solder with </a:t>
            </a:r>
            <a:r>
              <a:rPr sz="2400" spc="0" dirty="0">
                <a:solidFill>
                  <a:srgbClr val="1F497D"/>
                </a:solidFill>
                <a:latin typeface="Calibri"/>
                <a:cs typeface="Calibri"/>
              </a:rPr>
              <a:t>solid/</a:t>
            </a:r>
            <a:r>
              <a:rPr sz="2400" spc="0" dirty="0" err="1">
                <a:solidFill>
                  <a:srgbClr val="1F497D"/>
                </a:solidFill>
                <a:latin typeface="Calibri"/>
                <a:cs typeface="Calibri"/>
              </a:rPr>
              <a:t>plas</a:t>
            </a:r>
            <a:r>
              <a:rPr lang="da-DK" sz="2400" spc="0" dirty="0">
                <a:solidFill>
                  <a:srgbClr val="1F497D"/>
                </a:solidFill>
                <a:latin typeface="Calibri"/>
                <a:cs typeface="Calibri"/>
              </a:rPr>
              <a:t>ti</a:t>
            </a:r>
            <a:r>
              <a:rPr sz="2400" spc="0" dirty="0">
                <a:solidFill>
                  <a:srgbClr val="1F497D"/>
                </a:solidFill>
                <a:latin typeface="Calibri"/>
                <a:cs typeface="Calibri"/>
              </a:rPr>
              <a:t>c/liquid</a:t>
            </a:r>
            <a:r>
              <a:rPr sz="2400" spc="-5" dirty="0">
                <a:solidFill>
                  <a:srgbClr val="1F497D"/>
                </a:solidFill>
                <a:latin typeface="Calibri"/>
                <a:cs typeface="Calibri"/>
              </a:rPr>
              <a:t> temperatures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9" y="218390"/>
            <a:ext cx="7467598" cy="5600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284</Words>
  <Application>Microsoft Office PowerPoint</Application>
  <PresentationFormat>Skærmshow (4:3)</PresentationFormat>
  <Paragraphs>43</Paragraphs>
  <Slides>59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59</vt:i4>
      </vt:variant>
    </vt:vector>
  </HeadingPairs>
  <TitlesOfParts>
    <vt:vector size="61" baseType="lpstr">
      <vt:lpstr>Calibri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 Larsen</dc:creator>
  <cp:lastModifiedBy>Bo Larsen</cp:lastModifiedBy>
  <cp:revision>2</cp:revision>
  <dcterms:created xsi:type="dcterms:W3CDTF">2020-01-26T13:55:55Z</dcterms:created>
  <dcterms:modified xsi:type="dcterms:W3CDTF">2023-01-20T09:21:42Z</dcterms:modified>
</cp:coreProperties>
</file>