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7" r:id="rId6"/>
    <p:sldId id="260" r:id="rId7"/>
    <p:sldId id="262" r:id="rId8"/>
    <p:sldId id="263" r:id="rId9"/>
    <p:sldId id="268" r:id="rId10"/>
    <p:sldId id="264" r:id="rId11"/>
    <p:sldId id="265" r:id="rId12"/>
    <p:sldId id="261" r:id="rId13"/>
    <p:sldId id="266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85155" autoAdjust="0"/>
  </p:normalViewPr>
  <p:slideViewPr>
    <p:cSldViewPr>
      <p:cViewPr varScale="1">
        <p:scale>
          <a:sx n="82" d="100"/>
          <a:sy n="82" d="100"/>
        </p:scale>
        <p:origin x="5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636C9-A53A-412C-B40B-9C0E1027DD9C}" type="datetimeFigureOut">
              <a:rPr lang="da-DK" smtClean="0"/>
              <a:t>25-01-2024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047BA-0DF7-465A-82D1-91B6EEBB9C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8776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da-DK" dirty="0"/>
              <a:t>Klik for at redigere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61170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75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052D-D45D-49F7-B281-81394F040D87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030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e Sennepsg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A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61170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75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F0E6347-64F9-42B2-937F-B49FD4237E5F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7B015D-11EB-1E49-9304-16E10FEA742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600" y="6277565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09601" y="817602"/>
            <a:ext cx="90269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38" y="196998"/>
            <a:ext cx="1753461" cy="6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7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e Khak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A0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61170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75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DB3CF4F-1590-4879-80C6-0ACB651A9B99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7B015D-11EB-1E49-9304-16E10FEA742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600" y="6277565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09601" y="817602"/>
            <a:ext cx="90269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38" y="196998"/>
            <a:ext cx="1753461" cy="6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28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e Himmel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BE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61170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75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650DA8A-D838-4E86-90F2-AE946E7493AD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7B015D-11EB-1E49-9304-16E10FEA742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600" y="6277565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09601" y="817602"/>
            <a:ext cx="90269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38" y="196998"/>
            <a:ext cx="1753461" cy="6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0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e Flaskegrø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61170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75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59DD65-9644-4A3D-915E-AB5C4951279E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7B015D-11EB-1E49-9304-16E10FEA742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600" y="6277565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09601" y="817602"/>
            <a:ext cx="90269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38" y="196998"/>
            <a:ext cx="1753461" cy="6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4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e Petroliums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1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61170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75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13254E-FF64-4474-A1DA-DBF59A112999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7B015D-11EB-1E49-9304-16E10FEA742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600" y="6277565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09601" y="817602"/>
            <a:ext cx="90269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38" y="196998"/>
            <a:ext cx="1753461" cy="6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12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e Bordeau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14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61170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75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D91FC2-8EA8-4260-BA4F-F5A0BA91F801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7B015D-11EB-1E49-9304-16E10FEA742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600" y="6277565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09601" y="817602"/>
            <a:ext cx="90269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38" y="196998"/>
            <a:ext cx="1753461" cy="6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45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e Auberg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00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61170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75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1C6A827-70F6-492F-AC80-2CA5663E6E1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7B015D-11EB-1E49-9304-16E10FEA742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600" y="6277565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09601" y="817602"/>
            <a:ext cx="90269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38" y="196998"/>
            <a:ext cx="1753461" cy="6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5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36712"/>
            <a:ext cx="10972800" cy="926976"/>
          </a:xfrm>
        </p:spPr>
        <p:txBody>
          <a:bodyPr/>
          <a:lstStyle/>
          <a:p>
            <a:r>
              <a:rPr lang="da-DK" dirty="0"/>
              <a:t>Klik for at redigere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988843"/>
            <a:ext cx="10972800" cy="413732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/>
              <a:t>Klik for at redigere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7825-94A5-4EEB-8F7B-EB1229A700E5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774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3355246"/>
            <a:ext cx="10363200" cy="1362075"/>
          </a:xfrm>
        </p:spPr>
        <p:txBody>
          <a:bodyPr anchor="t"/>
          <a:lstStyle>
            <a:lvl1pPr algn="l">
              <a:defRPr sz="3000" b="0" cap="none" baseline="0"/>
            </a:lvl1pPr>
          </a:lstStyle>
          <a:p>
            <a:r>
              <a:rPr lang="da-DK" dirty="0"/>
              <a:t>Klik for at redigere titel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1855062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D6A4B-8B5E-474D-9C0C-490C817DC771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272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og todel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836712"/>
            <a:ext cx="10972800" cy="926976"/>
          </a:xfrm>
        </p:spPr>
        <p:txBody>
          <a:bodyPr/>
          <a:lstStyle/>
          <a:p>
            <a:r>
              <a:rPr lang="da-DK" dirty="0"/>
              <a:t>Klik for at redigere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988840"/>
            <a:ext cx="5384800" cy="4137324"/>
          </a:xfrm>
        </p:spPr>
        <p:txBody>
          <a:bodyPr/>
          <a:lstStyle>
            <a:lvl1pPr>
              <a:defRPr sz="1500" baseline="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 dirty="0"/>
              <a:t>Klik for at redigere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988840"/>
            <a:ext cx="5384800" cy="4137324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 dirty="0"/>
              <a:t>Klik for at redigere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4E8-A009-4717-A82D-AC98A3E08F0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870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el og todelt ind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36712"/>
            <a:ext cx="10972800" cy="926976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redigere titel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916832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708923"/>
            <a:ext cx="5386917" cy="3417243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dirty="0"/>
              <a:t>Klik for at redigere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9" y="1916832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dirty="0"/>
              <a:t>Klik for at redigerer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9" y="2708923"/>
            <a:ext cx="5389033" cy="3417243"/>
          </a:xfrm>
        </p:spPr>
        <p:txBody>
          <a:bodyPr/>
          <a:lstStyle>
            <a:lvl1pPr>
              <a:defRPr sz="150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dirty="0"/>
              <a:t>Klik for at redigere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4287-112E-4002-AC88-55CDF76C7C32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621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3FB9-1C5D-4249-A986-D3B44257F57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 hasCustomPrompt="1"/>
          </p:nvPr>
        </p:nvSpPr>
        <p:spPr>
          <a:xfrm>
            <a:off x="609601" y="1199635"/>
            <a:ext cx="10972800" cy="4629150"/>
          </a:xfrm>
          <a:solidFill>
            <a:schemeClr val="bg2"/>
          </a:solidFill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16:9 video</a:t>
            </a:r>
          </a:p>
        </p:txBody>
      </p:sp>
      <p:sp>
        <p:nvSpPr>
          <p:cNvPr id="8" name="Tekstfelt 7"/>
          <p:cNvSpPr txBox="1"/>
          <p:nvPr userDrawn="1"/>
        </p:nvSpPr>
        <p:spPr>
          <a:xfrm>
            <a:off x="12443791" y="1848680"/>
            <a:ext cx="2372140" cy="20313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da-DK" sz="900" b="1" dirty="0"/>
              <a:t>Indsæt video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da-DK" sz="900" dirty="0"/>
          </a:p>
          <a:p>
            <a:pPr marL="171450" indent="-171450">
              <a:buClr>
                <a:schemeClr val="accent1"/>
              </a:buClr>
              <a:buFont typeface="+mj-lt"/>
              <a:buAutoNum type="arabicPeriod"/>
            </a:pPr>
            <a:r>
              <a:rPr lang="da-DK" sz="900" dirty="0"/>
              <a:t>Klik på ikonet</a:t>
            </a:r>
            <a:r>
              <a:rPr lang="da-DK" sz="900" baseline="0" dirty="0"/>
              <a:t> </a:t>
            </a:r>
          </a:p>
          <a:p>
            <a:pPr marL="171450" indent="-171450">
              <a:buClr>
                <a:schemeClr val="accent1"/>
              </a:buClr>
              <a:buFont typeface="+mj-lt"/>
              <a:buAutoNum type="arabicPeriod"/>
            </a:pPr>
            <a:r>
              <a:rPr lang="da-DK" sz="900" baseline="0" dirty="0"/>
              <a:t>Vælg videoklip</a:t>
            </a:r>
          </a:p>
          <a:p>
            <a:pPr marL="171450" indent="-171450">
              <a:buClr>
                <a:schemeClr val="accent1"/>
              </a:buClr>
              <a:buFont typeface="+mj-lt"/>
              <a:buAutoNum type="arabicPeriod"/>
            </a:pPr>
            <a:r>
              <a:rPr lang="da-DK" sz="900" baseline="0" dirty="0"/>
              <a:t>Klik gem </a:t>
            </a:r>
            <a:br>
              <a:rPr lang="da-DK" sz="900" baseline="0" dirty="0"/>
            </a:br>
            <a:r>
              <a:rPr lang="da-DK" sz="900" baseline="0" dirty="0"/>
              <a:t>(videoen bliver gemt i </a:t>
            </a:r>
            <a:r>
              <a:rPr lang="da-DK" sz="900" baseline="0" dirty="0" err="1"/>
              <a:t>powerpointfilen</a:t>
            </a:r>
            <a:r>
              <a:rPr lang="da-DK" sz="900" baseline="0" dirty="0"/>
              <a:t>)</a:t>
            </a:r>
          </a:p>
          <a:p>
            <a:pPr marL="171450" indent="-171450">
              <a:buClr>
                <a:schemeClr val="accent1"/>
              </a:buClr>
              <a:buFont typeface="+mj-lt"/>
              <a:buAutoNum type="arabicPeriod"/>
            </a:pPr>
            <a:endParaRPr lang="da-DK" sz="900" baseline="0" dirty="0"/>
          </a:p>
          <a:p>
            <a:pPr marL="171450" indent="-171450">
              <a:buClr>
                <a:schemeClr val="accent1"/>
              </a:buClr>
              <a:buFont typeface="+mj-lt"/>
              <a:buAutoNum type="arabicPeriod"/>
            </a:pPr>
            <a:endParaRPr lang="da-DK" sz="900" baseline="0" dirty="0"/>
          </a:p>
          <a:p>
            <a:pPr marL="0" indent="0">
              <a:buClr>
                <a:schemeClr val="accent1"/>
              </a:buClr>
              <a:buFont typeface="+mj-lt"/>
              <a:buNone/>
            </a:pPr>
            <a:r>
              <a:rPr lang="da-DK" sz="900" baseline="0" dirty="0"/>
              <a:t>PowerPoint 2010 understøtter følgende video </a:t>
            </a:r>
            <a:r>
              <a:rPr lang="da-DK" sz="900" baseline="0" dirty="0" err="1"/>
              <a:t>fil-formater</a:t>
            </a:r>
            <a:r>
              <a:rPr lang="da-DK" sz="900" baseline="0" dirty="0"/>
              <a:t>:</a:t>
            </a:r>
          </a:p>
          <a:p>
            <a:pPr marL="128588" indent="-1285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900" baseline="0" dirty="0"/>
              <a:t>AVI</a:t>
            </a:r>
          </a:p>
          <a:p>
            <a:pPr marL="128588" indent="-1285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900" baseline="0" dirty="0"/>
              <a:t>WMV</a:t>
            </a:r>
            <a:br>
              <a:rPr lang="da-DK" sz="900" baseline="0" dirty="0"/>
            </a:br>
            <a:r>
              <a:rPr lang="da-DK" sz="900" baseline="0" dirty="0"/>
              <a:t>SVF (Flash)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da-DK" sz="900" baseline="0" dirty="0"/>
          </a:p>
        </p:txBody>
      </p:sp>
    </p:spTree>
    <p:extLst>
      <p:ext uri="{BB962C8B-B14F-4D97-AF65-F5344CB8AC3E}">
        <p14:creationId xmlns:p14="http://schemas.microsoft.com/office/powerpoint/2010/main" val="150366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9A03-1E27-4BBB-B2F1-5200338137E6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53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e Turk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61170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75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08D034-D42A-43B3-A399-7FBFA55738B0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7B015D-11EB-1E49-9304-16E10FEA742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" y="6277565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609601" y="817602"/>
            <a:ext cx="90269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38" y="196998"/>
            <a:ext cx="1753461" cy="6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e Koralrø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61170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75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BF462A-D32B-456B-9D79-4BAC9166474A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7B015D-11EB-1E49-9304-16E10FEA742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9600" y="6277565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09601" y="817602"/>
            <a:ext cx="90269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38" y="196998"/>
            <a:ext cx="1753461" cy="6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287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532063"/>
            <a:ext cx="10972800" cy="3594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3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FB390516-F4B0-4F08-8FE6-F8C3F337BC01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356353"/>
            <a:ext cx="906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7099" y="6356353"/>
            <a:ext cx="495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77B015D-11EB-1E49-9304-16E10FEA742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09600" y="6277565"/>
            <a:ext cx="10972800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1" y="817602"/>
            <a:ext cx="9026979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49" y="224415"/>
            <a:ext cx="1670450" cy="6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9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A5050"/>
        </a:buClr>
        <a:buSzPct val="100000"/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A5050"/>
        </a:buClr>
        <a:buSzPct val="100000"/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A5050"/>
        </a:buClr>
        <a:buSzPct val="100000"/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A5050"/>
        </a:buClr>
        <a:buSzPct val="100000"/>
        <a:buFont typeface="Arial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A5050"/>
        </a:buClr>
        <a:buSzPct val="100000"/>
        <a:buFont typeface="Arial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Hvordan lodder man?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MEKATRONIK</a:t>
            </a:r>
          </a:p>
          <a:p>
            <a:r>
              <a:rPr lang="da-DK" dirty="0"/>
              <a:t>Bo Larsen</a:t>
            </a:r>
          </a:p>
          <a:p>
            <a:r>
              <a:rPr lang="da-DK" dirty="0"/>
              <a:t>© 2024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54DD-8C66-47A2-94BD-A44DB18472CD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366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93DFF-3CB9-A26E-AC5D-662AC7D35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Liggende eller stående?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65DC1FF-529F-9513-5CE1-25E49BBAB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4E8-A009-4717-A82D-AC98A3E08F0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B791FDE-89D7-3288-4356-385E0CD97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bola@tec.dk © 2020 – H.C. Ørsted Gymnasiet - Ballerup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CB8AD5F-B962-4398-B39F-FDE97D25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10</a:t>
            </a:fld>
            <a:endParaRPr lang="da-DK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69B02CC-9094-8FBB-22CD-602B3F0C2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473" y="1997454"/>
            <a:ext cx="5384800" cy="4137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da-DK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1335DAD-40A6-3B33-9960-F549786A8762}"/>
              </a:ext>
            </a:extLst>
          </p:cNvPr>
          <p:cNvSpPr/>
          <p:nvPr/>
        </p:nvSpPr>
        <p:spPr>
          <a:xfrm>
            <a:off x="6197602" y="1997454"/>
            <a:ext cx="5398590" cy="4137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906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7EBA02-02B8-BD7D-30C2-019299BAC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Pas på tin og tråde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824C4A0-D533-C3CE-FAF7-C6CFC3DD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4E8-A009-4717-A82D-AC98A3E08F0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C2A37F2-DEBE-AD0D-25DE-DA427C45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5E405A0-B423-C3A4-A34F-31F521405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11</a:t>
            </a:fld>
            <a:endParaRPr lang="da-DK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0CF0F2DB-4C4D-3FE4-A973-EFC5CD794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89138"/>
            <a:ext cx="5384800" cy="4137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da-DK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C9CCA691-5716-1E99-0E64-D58DCFD31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89138"/>
            <a:ext cx="5500192" cy="4137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da-DK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34AB0DB-DABB-982B-1E2C-599FD981CCCC}"/>
              </a:ext>
            </a:extLst>
          </p:cNvPr>
          <p:cNvSpPr/>
          <p:nvPr/>
        </p:nvSpPr>
        <p:spPr>
          <a:xfrm>
            <a:off x="8184232" y="3429000"/>
            <a:ext cx="1800200" cy="1512168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t" anchorCtr="0">
            <a:noAutofit/>
          </a:bodyPr>
          <a:lstStyle/>
          <a:p>
            <a:pPr marL="171450" indent="-1714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a-DK" sz="1200" dirty="0" err="1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D1B47CF-E01A-F772-A75B-02404F0B4213}"/>
              </a:ext>
            </a:extLst>
          </p:cNvPr>
          <p:cNvSpPr/>
          <p:nvPr/>
        </p:nvSpPr>
        <p:spPr>
          <a:xfrm>
            <a:off x="1919536" y="2852936"/>
            <a:ext cx="3096344" cy="2304256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t" anchorCtr="0">
            <a:noAutofit/>
          </a:bodyPr>
          <a:lstStyle/>
          <a:p>
            <a:pPr marL="171450" indent="-1714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a-DK" sz="12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0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8E08B-E8E5-A9ED-0265-9F897A811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Fortinning af kordel leder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F2DD1D2-FCAB-7920-0E60-2CC172BF1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4E8-A009-4717-A82D-AC98A3E08F0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BA15DCE-4619-F5B7-DBE3-E1962A842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00B6A6-B49B-A23C-F944-FDE8DEC1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12</a:t>
            </a:fld>
            <a:endParaRPr lang="da-DK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322E5521-8722-ED1F-B0B5-69319B715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89138"/>
            <a:ext cx="5384800" cy="4137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da-DK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D183261F-E44C-B804-E38F-6643C83BB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9138"/>
            <a:ext cx="5384800" cy="4137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2308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D2147-25B8-AD0C-6F1B-4DE99C906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Pladsholder til indhold 8" descr="Et billede, der indeholder rør, indendørs&#10;&#10;Automatisk genereret beskrivelse">
            <a:extLst>
              <a:ext uri="{FF2B5EF4-FFF2-40B4-BE49-F238E27FC236}">
                <a16:creationId xmlns:a16="http://schemas.microsoft.com/office/drawing/2014/main" id="{24238473-6A8E-AEE8-0799-2925B8A37F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0"/>
            <a:ext cx="11665296" cy="6784606"/>
          </a:xfrm>
        </p:spPr>
      </p:pic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D47EFA1-12B8-D9C2-2EE6-B7BA3AD2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4E8-A009-4717-A82D-AC98A3E08F0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78ECC20-5A8C-3AAE-8988-9D3DB72A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3BBB997-4DDA-7003-63F1-6708650D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409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30FAA-8800-191C-C778-91798575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FACF2B5-F5F8-3AA2-3703-0B19BB417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DC4D6F1-ABD8-F7D9-1525-490E2CC72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7825-94A5-4EEB-8F7B-EB1229A700E5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A89E063-98CE-5597-6A3C-962A14DE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44C205D-6BF4-C96C-5C39-0434098F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2</a:t>
            </a:fld>
            <a:endParaRPr lang="da-DK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99E39147-BBB9-37D1-125E-FEF0B1D443C1}"/>
              </a:ext>
            </a:extLst>
          </p:cNvPr>
          <p:cNvSpPr/>
          <p:nvPr/>
        </p:nvSpPr>
        <p:spPr>
          <a:xfrm>
            <a:off x="3143671" y="1628800"/>
            <a:ext cx="6686127" cy="44973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09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60EED4C-3ABA-1254-DD83-3CA4A04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836712"/>
            <a:ext cx="10972800" cy="926976"/>
          </a:xfrm>
        </p:spPr>
        <p:txBody>
          <a:bodyPr/>
          <a:lstStyle/>
          <a:p>
            <a:r>
              <a:rPr lang="en-US" dirty="0" err="1"/>
              <a:t>Loddetinnet</a:t>
            </a:r>
            <a:endParaRPr lang="en-US" dirty="0"/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8C0C6644-39AF-5A44-A81C-EA03438F1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88840"/>
            <a:ext cx="5384800" cy="4137324"/>
          </a:xfrm>
        </p:spPr>
        <p:txBody>
          <a:bodyPr>
            <a:normAutofit/>
          </a:bodyPr>
          <a:lstStyle/>
          <a:p>
            <a:r>
              <a:rPr lang="da-DK" dirty="0"/>
              <a:t>Her ser man tydeligt de kanaler af flus og harpiks der ligger i loddetinnet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9A62ACC0-35D5-4AA8-A3BC-EDA2706EC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49" b="6377"/>
          <a:stretch/>
        </p:blipFill>
        <p:spPr>
          <a:xfrm>
            <a:off x="6197600" y="1988840"/>
            <a:ext cx="5384800" cy="4137324"/>
          </a:xfrm>
          <a:prstGeom prst="rect">
            <a:avLst/>
          </a:prstGeom>
          <a:noFill/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7FD01E6-CA53-9B5E-9A6D-F78121A3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2" y="6356353"/>
            <a:ext cx="10287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66A7825-94A5-4EEB-8F7B-EB1229A700E5}" type="datetime1">
              <a:rPr lang="da-DK" smtClean="0"/>
              <a:pPr>
                <a:spcAft>
                  <a:spcPts val="600"/>
                </a:spcAft>
              </a:pPr>
              <a:t>25-01-2024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2CB3309-2DEE-55F9-9D66-6A42BBBF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6356353"/>
            <a:ext cx="9067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bola@tec.dk © 2020 – H.C. Ørsted Gymnasiet - Ballerup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A30897E-4617-E245-72EB-1BB21CE0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099" y="6356353"/>
            <a:ext cx="4953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7B015D-11EB-1E49-9304-16E10FEA7424}" type="slidenum">
              <a:rPr lang="da-DK" smtClean="0"/>
              <a:pPr>
                <a:spcAft>
                  <a:spcPts val="600"/>
                </a:spcAft>
              </a:pPr>
              <a:t>3</a:t>
            </a:fld>
            <a:endParaRPr lang="da-DK"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6B4C3EE5-71DE-6DD9-416A-C92A819C8F41}"/>
              </a:ext>
            </a:extLst>
          </p:cNvPr>
          <p:cNvSpPr>
            <a:spLocks noChangeAspect="1"/>
          </p:cNvSpPr>
          <p:nvPr/>
        </p:nvSpPr>
        <p:spPr>
          <a:xfrm>
            <a:off x="1055440" y="2714721"/>
            <a:ext cx="4485463" cy="3381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74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18346A2-E9C9-D897-8776-4513DC9259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EF0DC3C-4869-8D9C-081A-874D0FC17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4E8-A009-4717-A82D-AC98A3E08F0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5EC6A14-3B97-9BC5-1F37-702046444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97052B0-94E0-85DF-F0C5-96DD3949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4</a:t>
            </a:fld>
            <a:endParaRPr lang="da-DK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4C19469D-EB5E-4F81-F011-A7A5EC9EF51D}"/>
              </a:ext>
            </a:extLst>
          </p:cNvPr>
          <p:cNvSpPr/>
          <p:nvPr/>
        </p:nvSpPr>
        <p:spPr>
          <a:xfrm>
            <a:off x="2423591" y="908720"/>
            <a:ext cx="7056785" cy="4750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3378F71-E385-59C6-44CB-4EE76D150F98}"/>
              </a:ext>
            </a:extLst>
          </p:cNvPr>
          <p:cNvSpPr txBox="1"/>
          <p:nvPr/>
        </p:nvSpPr>
        <p:spPr>
          <a:xfrm>
            <a:off x="2816543" y="5735004"/>
            <a:ext cx="6355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60/40 solder with </a:t>
            </a:r>
            <a:r>
              <a:rPr sz="2400" spc="0" dirty="0">
                <a:solidFill>
                  <a:srgbClr val="1F497D"/>
                </a:solidFill>
                <a:latin typeface="Calibri"/>
                <a:cs typeface="Calibri"/>
              </a:rPr>
              <a:t>solid/</a:t>
            </a:r>
            <a:r>
              <a:rPr sz="2400" spc="0" dirty="0" err="1">
                <a:solidFill>
                  <a:srgbClr val="1F497D"/>
                </a:solidFill>
                <a:latin typeface="Calibri"/>
                <a:cs typeface="Calibri"/>
              </a:rPr>
              <a:t>plas</a:t>
            </a:r>
            <a:r>
              <a:rPr lang="da-DK" sz="2400" spc="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0" dirty="0">
                <a:solidFill>
                  <a:srgbClr val="1F497D"/>
                </a:solidFill>
                <a:latin typeface="Calibri"/>
                <a:cs typeface="Calibri"/>
              </a:rPr>
              <a:t>c/liquid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 temperatures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52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465808-7080-EF09-5E9A-5839D0D1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man lodder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33CAEF3-484B-75A7-3DB1-420802291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4E8-A009-4717-A82D-AC98A3E08F0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03628EF-EF58-5C32-A5BA-926A928A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17A0694-4B68-9CAB-9E82-B0451EEB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5</a:t>
            </a:fld>
            <a:endParaRPr lang="da-DK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3BC31D37-5A05-692E-298C-BBBB29976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72" y="2424142"/>
            <a:ext cx="5913117" cy="3597146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FA3FF2B1-6B90-AE81-7BE8-F31F7AAE63F0}"/>
              </a:ext>
            </a:extLst>
          </p:cNvPr>
          <p:cNvSpPr/>
          <p:nvPr/>
        </p:nvSpPr>
        <p:spPr>
          <a:xfrm>
            <a:off x="7104112" y="2564904"/>
            <a:ext cx="4518616" cy="3456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EFFBD94-76E8-157A-4DDB-1CC00B68F72E}"/>
              </a:ext>
            </a:extLst>
          </p:cNvPr>
          <p:cNvSpPr txBox="1"/>
          <p:nvPr/>
        </p:nvSpPr>
        <p:spPr>
          <a:xfrm>
            <a:off x="739824" y="1763688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da-DK" dirty="0"/>
              <a:t>Rør ved </a:t>
            </a:r>
            <a:r>
              <a:rPr lang="da-DK" b="1" dirty="0"/>
              <a:t>BÅDE</a:t>
            </a:r>
            <a:r>
              <a:rPr lang="da-DK" dirty="0"/>
              <a:t> lodde-ø og komponent ben på samme tid</a:t>
            </a:r>
          </a:p>
        </p:txBody>
      </p:sp>
    </p:spTree>
    <p:extLst>
      <p:ext uri="{BB962C8B-B14F-4D97-AF65-F5344CB8AC3E}">
        <p14:creationId xmlns:p14="http://schemas.microsoft.com/office/powerpoint/2010/main" val="3870829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EF29F8D-7F7D-0E55-FBE3-76067077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4E8-A009-4717-A82D-AC98A3E08F0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D5D4C7C-1EB1-AAF9-1E75-29C9E573F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433E3DA-7BFA-2AB1-39A5-1FCE3FEE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6</a:t>
            </a:fld>
            <a:endParaRPr lang="da-DK" dirty="0"/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A414E082-5437-1C1E-9BB1-E9ACD9201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908720"/>
            <a:ext cx="102870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2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C79A04C7-A73B-083D-1F7C-26F8E8CE6EEB}"/>
              </a:ext>
            </a:extLst>
          </p:cNvPr>
          <p:cNvSpPr/>
          <p:nvPr/>
        </p:nvSpPr>
        <p:spPr>
          <a:xfrm>
            <a:off x="6197600" y="1986229"/>
            <a:ext cx="5398592" cy="4137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1B0BB6E9-8C3C-93C4-A933-E11267934C83}"/>
              </a:ext>
            </a:extLst>
          </p:cNvPr>
          <p:cNvSpPr/>
          <p:nvPr/>
        </p:nvSpPr>
        <p:spPr>
          <a:xfrm>
            <a:off x="629896" y="1986229"/>
            <a:ext cx="5384800" cy="4137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13A45A-37E5-2FC5-87AB-C1515035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God og dårlig lodning</a:t>
            </a:r>
          </a:p>
        </p:txBody>
      </p:sp>
      <p:pic>
        <p:nvPicPr>
          <p:cNvPr id="15" name="Pladsholder til indhold 14" descr="Afkrydsning med massiv udfyldning">
            <a:extLst>
              <a:ext uri="{FF2B5EF4-FFF2-40B4-BE49-F238E27FC236}">
                <a16:creationId xmlns:a16="http://schemas.microsoft.com/office/drawing/2014/main" id="{010EFF49-4D43-E0FD-FA6B-5156E293E1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9736" y="1993877"/>
            <a:ext cx="1728192" cy="172819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E51BE17-4A13-C512-AFC7-439C1C8AD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4E8-A009-4717-A82D-AC98A3E08F0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E867A4-121C-3999-BA5E-C58E09F36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881FD88-5904-4269-386A-7D331393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7</a:t>
            </a:fld>
            <a:endParaRPr lang="da-DK" dirty="0"/>
          </a:p>
        </p:txBody>
      </p:sp>
      <p:pic>
        <p:nvPicPr>
          <p:cNvPr id="17" name="Pladsholder til indhold 16" descr="Luk med massiv udfyldning">
            <a:extLst>
              <a:ext uri="{FF2B5EF4-FFF2-40B4-BE49-F238E27FC236}">
                <a16:creationId xmlns:a16="http://schemas.microsoft.com/office/drawing/2014/main" id="{D338CCB6-208E-55B8-379B-3020C1C124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0416" y="1993877"/>
            <a:ext cx="1517205" cy="15172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10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21CDA-C2F6-403D-D2A6-7B43E553A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Dårlig og dårlig lodning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67C870E-0C4E-3588-336E-F2D3FF2C7E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8E6A6C4-C818-0C4E-1410-BC529CC56D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CEA216D-F14A-9517-8C61-97A569A4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4E8-A009-4717-A82D-AC98A3E08F0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DC56F47-4E02-303D-9525-F9167090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7B8F994-8F57-4041-ECEE-4FFF9B25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8</a:t>
            </a:fld>
            <a:endParaRPr lang="da-DK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86BDFB44-A78C-1F30-4412-B2A2250ED249}"/>
              </a:ext>
            </a:extLst>
          </p:cNvPr>
          <p:cNvSpPr>
            <a:spLocks noChangeAspect="1"/>
          </p:cNvSpPr>
          <p:nvPr/>
        </p:nvSpPr>
        <p:spPr>
          <a:xfrm>
            <a:off x="533399" y="1988840"/>
            <a:ext cx="5106998" cy="3830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6DE8B5FB-9272-BB23-22FD-52A0FA48AA4B}"/>
              </a:ext>
            </a:extLst>
          </p:cNvPr>
          <p:cNvSpPr txBox="1"/>
          <p:nvPr/>
        </p:nvSpPr>
        <p:spPr>
          <a:xfrm>
            <a:off x="2234410" y="5762177"/>
            <a:ext cx="1704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Rosin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9679A5BE-D017-70F9-31C6-F81EE87D3F1D}"/>
              </a:ext>
            </a:extLst>
          </p:cNvPr>
          <p:cNvSpPr>
            <a:spLocks noChangeAspect="1"/>
          </p:cNvSpPr>
          <p:nvPr/>
        </p:nvSpPr>
        <p:spPr>
          <a:xfrm>
            <a:off x="6036413" y="1989146"/>
            <a:ext cx="5100148" cy="382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0C469716-D4CE-BF05-71E7-B2D1D5C8025A}"/>
              </a:ext>
            </a:extLst>
          </p:cNvPr>
          <p:cNvSpPr txBox="1"/>
          <p:nvPr/>
        </p:nvSpPr>
        <p:spPr>
          <a:xfrm>
            <a:off x="7592178" y="5735004"/>
            <a:ext cx="2186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Blowhole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14" name="Pladsholder til indhold 16" descr="Luk med massiv udfyldning">
            <a:extLst>
              <a:ext uri="{FF2B5EF4-FFF2-40B4-BE49-F238E27FC236}">
                <a16:creationId xmlns:a16="http://schemas.microsoft.com/office/drawing/2014/main" id="{AF1061C3-A664-E809-5DCD-16A9B081F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8944" y="2132856"/>
            <a:ext cx="1517205" cy="15172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ladsholder til indhold 16" descr="Luk med massiv udfyldning">
            <a:extLst>
              <a:ext uri="{FF2B5EF4-FFF2-40B4-BE49-F238E27FC236}">
                <a16:creationId xmlns:a16="http://schemas.microsoft.com/office/drawing/2014/main" id="{7D1AF43A-ACBB-255E-FDFD-9F855ACE7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0513" y="1966704"/>
            <a:ext cx="1517205" cy="15172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59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DE9C6AF-368E-1E68-6F9A-DFC3A518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4E8-A009-4717-A82D-AC98A3E08F0B}" type="datetime1">
              <a:rPr lang="da-DK" smtClean="0"/>
              <a:t>25-01-2024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D5DD117-0FCD-F31E-1D12-E34BAA7AA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bola@tec.dk © 2020 – H.C. Ørsted Gymnasiet - Ballerup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D16DB18-27F7-1176-7EB6-7F07568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015D-11EB-1E49-9304-16E10FEA7424}" type="slidenum">
              <a:rPr lang="da-DK" smtClean="0"/>
              <a:t>9</a:t>
            </a:fld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FEC0431-9176-9CC7-2507-8FE5CC0B6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18" y="1196752"/>
            <a:ext cx="10178364" cy="48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38758"/>
      </p:ext>
    </p:extLst>
  </p:cSld>
  <p:clrMapOvr>
    <a:masterClrMapping/>
  </p:clrMapOvr>
</p:sld>
</file>

<file path=ppt/theme/theme1.xml><?xml version="1.0" encoding="utf-8"?>
<a:theme xmlns:a="http://schemas.openxmlformats.org/drawingml/2006/main" name="TEC_HCØrsted_template">
  <a:themeElements>
    <a:clrScheme name="TEC">
      <a:dk1>
        <a:sysClr val="windowText" lastClr="000000"/>
      </a:dk1>
      <a:lt1>
        <a:sysClr val="window" lastClr="FFFFFF"/>
      </a:lt1>
      <a:dk2>
        <a:srgbClr val="00415A"/>
      </a:dk2>
      <a:lt2>
        <a:srgbClr val="E6E6E6"/>
      </a:lt2>
      <a:accent1>
        <a:srgbClr val="FA5050"/>
      </a:accent1>
      <a:accent2>
        <a:srgbClr val="28CDAF"/>
      </a:accent2>
      <a:accent3>
        <a:srgbClr val="00415A"/>
      </a:accent3>
      <a:accent4>
        <a:srgbClr val="550041"/>
      </a:accent4>
      <a:accent5>
        <a:srgbClr val="CDA01E"/>
      </a:accent5>
      <a:accent6>
        <a:srgbClr val="64BECD"/>
      </a:accent6>
      <a:hlink>
        <a:srgbClr val="5A1400"/>
      </a:hlink>
      <a:folHlink>
        <a:srgbClr val="5A14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  <a:effectLst/>
      </a:spPr>
      <a:bodyPr rtlCol="0" anchor="t" anchorCtr="0">
        <a:noAutofit/>
      </a:bodyPr>
      <a:lstStyle>
        <a:defPPr marL="171450" indent="-171450">
          <a:buClr>
            <a:schemeClr val="accent1"/>
          </a:buClr>
          <a:buFont typeface="Arial" panose="020B0604020202020204" pitchFamily="34" charset="0"/>
          <a:buChar char="•"/>
          <a:defRPr sz="12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171450" indent="-171450">
          <a:buClr>
            <a:schemeClr val="accent1"/>
          </a:buClr>
          <a:buFont typeface="Arial" panose="020B0604020202020204" pitchFamily="34" charset="0"/>
          <a:buChar char="•"/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CØ_Skabelon_2020_wide.potx" id="{977B0623-DF5F-4A6C-8AF7-8BAC236217A2}" vid="{31DFF520-358C-4B22-94AE-30DEF0245D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HCØ_Skabelon_2020_wide</Template>
  <TotalTime>82</TotalTime>
  <Words>309</Words>
  <Application>Microsoft Office PowerPoint</Application>
  <PresentationFormat>Widescreen</PresentationFormat>
  <Paragraphs>55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6" baseType="lpstr">
      <vt:lpstr>Arial</vt:lpstr>
      <vt:lpstr>Calibri</vt:lpstr>
      <vt:lpstr>TEC_HCØrsted_template</vt:lpstr>
      <vt:lpstr>Hvordan lodder man?</vt:lpstr>
      <vt:lpstr>PowerPoint-præsentation</vt:lpstr>
      <vt:lpstr>Loddetinnet</vt:lpstr>
      <vt:lpstr>PowerPoint-præsentation</vt:lpstr>
      <vt:lpstr>Hvordan man lodder</vt:lpstr>
      <vt:lpstr>PowerPoint-præsentation</vt:lpstr>
      <vt:lpstr>God og dårlig lodning</vt:lpstr>
      <vt:lpstr>Dårlig og dårlig lodning</vt:lpstr>
      <vt:lpstr>PowerPoint-præsentation</vt:lpstr>
      <vt:lpstr>Liggende eller stående?</vt:lpstr>
      <vt:lpstr>Pas på tin og tråde</vt:lpstr>
      <vt:lpstr>Fortinning af kordel leder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Bo Larsen</dc:creator>
  <cp:lastModifiedBy>Bo Larsen</cp:lastModifiedBy>
  <cp:revision>2</cp:revision>
  <dcterms:created xsi:type="dcterms:W3CDTF">2024-01-25T21:20:21Z</dcterms:created>
  <dcterms:modified xsi:type="dcterms:W3CDTF">2024-01-25T22:42:29Z</dcterms:modified>
</cp:coreProperties>
</file>